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4"/>
  </p:sldMasterIdLst>
  <p:notesMasterIdLst>
    <p:notesMasterId r:id="rId20"/>
  </p:notesMasterIdLst>
  <p:handoutMasterIdLst>
    <p:handoutMasterId r:id="rId21"/>
  </p:handoutMasterIdLst>
  <p:sldIdLst>
    <p:sldId id="257" r:id="rId5"/>
    <p:sldId id="273" r:id="rId6"/>
    <p:sldId id="274" r:id="rId7"/>
    <p:sldId id="275" r:id="rId8"/>
    <p:sldId id="276" r:id="rId9"/>
    <p:sldId id="277" r:id="rId10"/>
    <p:sldId id="285" r:id="rId11"/>
    <p:sldId id="279" r:id="rId12"/>
    <p:sldId id="286" r:id="rId13"/>
    <p:sldId id="283" r:id="rId14"/>
    <p:sldId id="280" r:id="rId15"/>
    <p:sldId id="281" r:id="rId16"/>
    <p:sldId id="282" r:id="rId17"/>
    <p:sldId id="284" r:id="rId18"/>
    <p:sldId id="27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D81C7C-448C-2F9B-5261-967AE3D72A70}" v="556" dt="2022-12-10T05:32:02.109"/>
    <p1510:client id="{F865C946-8171-16B9-DE61-398A88354728}" v="493" dt="2022-12-10T03:30:12.2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38"/>
    <p:restoredTop sz="94628"/>
  </p:normalViewPr>
  <p:slideViewPr>
    <p:cSldViewPr snapToGrid="0" snapToObjects="1">
      <p:cViewPr varScale="1">
        <p:scale>
          <a:sx n="102" d="100"/>
          <a:sy n="102" d="100"/>
        </p:scale>
        <p:origin x="6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7939FE9-0B2E-4997-BA24-44FF9669BA9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AE1028-7A43-40A3-A2EC-124FFB073D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3D3C9-ED3E-4430-A8CA-03711A676035}" type="datetimeFigureOut">
              <a:rPr lang="en-US" smtClean="0"/>
              <a:t>12/10/22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CACB66-3B0A-415A-9449-9278044DA5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B7EC22-6F70-469D-B720-84BF796C51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94CC5C-2831-4FAC-8076-6410B257E0B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98384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E67E2B-6215-4DB6-B113-75ACD1123374}" type="datetimeFigureOut">
              <a:rPr lang="en-US" smtClean="0"/>
              <a:t>12/10/22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BC8106-034A-47C1-ADA6-0A1F9E0E747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7878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95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7730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31000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419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5650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9520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2279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7408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835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7233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0105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382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1726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85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BC8106-034A-47C1-ADA6-0A1F9E0E747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2525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796242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425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549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04056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6659419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195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5969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791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12/10/22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9832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512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63938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12/10/22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1515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eg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travelfeeder.com/travel_guides/best-backpacks-for-men-when-traveli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travelfeeder.com/travel_guides/best-backpacks-for-men-when-traveli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travelfeeder.com/travel_guides/best-backpacks-for-men-when-traveling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eg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travelfeeder.com/travel_guides/best-backpacks-for-men-when-traveling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travelfeeder.com/travel_guides/best-backpacks-for-men-when-travelin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/3.0/" TargetMode="External"/><Relationship Id="rId4" Type="http://schemas.openxmlformats.org/officeDocument/2006/relationships/hyperlink" Target="https://www.flickr.com/photos/giuseppemilo/25688225598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://davekochphoto.com/portfolio/zion-national-park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travelfeeder.com/travel_guides/best-backpacks-for-men-when-traveli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travelfeeder.com/travel_guides/best-backpacks-for-men-when-traveli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travelfeeder.com/travel_guides/best-backpacks-for-men-when-travelin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s://www.travelfeeder.com/travel_guides/best-backpacks-for-men-when-travel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person with bookbag staring out over the mountains">
            <a:extLst>
              <a:ext uri="{FF2B5EF4-FFF2-40B4-BE49-F238E27FC236}">
                <a16:creationId xmlns:a16="http://schemas.microsoft.com/office/drawing/2014/main" id="{0461DC49-1338-C24E-A3BB-5919AD12F59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"/>
            <a:ext cx="12191999" cy="685930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4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73061"/>
            <a:ext cx="8361229" cy="112840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Boston travels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6E661E49-0788-40C2-A5B6-638ADED7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40876" y="3325127"/>
            <a:ext cx="7878460" cy="1686600"/>
          </a:xfrm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algn="l"/>
            <a:r>
              <a:rPr lang="en-US" dirty="0">
                <a:solidFill>
                  <a:schemeClr val="bg2"/>
                </a:solidFill>
              </a:rPr>
              <a:t>LOKESH CHALLAGULLA : 002921968</a:t>
            </a:r>
            <a:endParaRPr lang="en-US"/>
          </a:p>
          <a:p>
            <a:pPr algn="l"/>
            <a:r>
              <a:rPr lang="en-US" dirty="0">
                <a:solidFill>
                  <a:schemeClr val="bg2"/>
                </a:solidFill>
              </a:rPr>
              <a:t>VENKATA SAIRAM MANDAPATI : 002768738</a:t>
            </a:r>
          </a:p>
          <a:p>
            <a:pPr algn="l"/>
            <a:r>
              <a:rPr lang="en-US" dirty="0">
                <a:solidFill>
                  <a:schemeClr val="bg2"/>
                </a:solidFill>
              </a:rPr>
              <a:t>ARTHY SEKAR : 002769197</a:t>
            </a:r>
          </a:p>
          <a:p>
            <a:pPr algn="l"/>
            <a:r>
              <a:rPr lang="en-US" dirty="0">
                <a:solidFill>
                  <a:schemeClr val="bg2"/>
                </a:solidFill>
              </a:rPr>
              <a:t>BALAJI ARUN SELVAN : 002769193</a:t>
            </a:r>
          </a:p>
          <a:p>
            <a:pPr algn="l"/>
            <a:r>
              <a:rPr lang="en-US" dirty="0">
                <a:solidFill>
                  <a:schemeClr val="bg2"/>
                </a:solidFill>
              </a:rPr>
              <a:t>JAGITHYALA SMRITHI : 002658318</a:t>
            </a:r>
          </a:p>
          <a:p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65803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person, outdoor, mountain, jacket&#10;&#10;Description automatically generated">
            <a:extLst>
              <a:ext uri="{FF2B5EF4-FFF2-40B4-BE49-F238E27FC236}">
                <a16:creationId xmlns:a16="http://schemas.microsoft.com/office/drawing/2014/main" id="{939803A6-4EF3-DB7E-93AF-9B9FA2AD0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309" b="367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7512" y="-92878"/>
            <a:ext cx="8361229" cy="21744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Login page</a:t>
            </a:r>
            <a:br>
              <a:rPr lang="en-US" dirty="0">
                <a:solidFill>
                  <a:schemeClr val="bg1"/>
                </a:solidFill>
              </a:rPr>
            </a:br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1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110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4A113-2E87-6BC5-15AE-353C35AA903C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4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F6B10624-C363-3D20-B5D0-BEFA547F11F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673" y="1068097"/>
            <a:ext cx="10740350" cy="4721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1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person, outdoor, mountain, jacket&#10;&#10;Description automatically generated">
            <a:extLst>
              <a:ext uri="{FF2B5EF4-FFF2-40B4-BE49-F238E27FC236}">
                <a16:creationId xmlns:a16="http://schemas.microsoft.com/office/drawing/2014/main" id="{939803A6-4EF3-DB7E-93AF-9B9FA2AD0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309" b="367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5573" y="-85181"/>
            <a:ext cx="8361229" cy="21744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Orders</a:t>
            </a:r>
            <a:br>
              <a:rPr lang="en-US" dirty="0"/>
            </a:b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1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110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4A113-2E87-6BC5-15AE-353C35AA903C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FB848D12-2B85-67A8-A269-485A5C1CC4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310" y="1127262"/>
            <a:ext cx="11117504" cy="458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752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person, outdoor, mountain, jacket&#10;&#10;Description automatically generated">
            <a:extLst>
              <a:ext uri="{FF2B5EF4-FFF2-40B4-BE49-F238E27FC236}">
                <a16:creationId xmlns:a16="http://schemas.microsoft.com/office/drawing/2014/main" id="{939803A6-4EF3-DB7E-93AF-9B9FA2AD0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309" b="367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7512" y="-92878"/>
            <a:ext cx="8361229" cy="21744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Admin</a:t>
            </a:r>
            <a:r>
              <a:rPr lang="en-US" dirty="0"/>
              <a:t> </a:t>
            </a:r>
            <a:r>
              <a:rPr lang="en-US" dirty="0" err="1">
                <a:solidFill>
                  <a:schemeClr val="bg1"/>
                </a:solidFill>
              </a:rPr>
              <a:t>PAge</a:t>
            </a:r>
            <a:br>
              <a:rPr lang="en-US" dirty="0"/>
            </a:b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1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110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4A113-2E87-6BC5-15AE-353C35AA903C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95EB4C8-E737-075C-9A36-BF99A68B72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461" y="1093468"/>
            <a:ext cx="10678774" cy="459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89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person, outdoor, mountain, jacket&#10;&#10;Description automatically generated">
            <a:extLst>
              <a:ext uri="{FF2B5EF4-FFF2-40B4-BE49-F238E27FC236}">
                <a16:creationId xmlns:a16="http://schemas.microsoft.com/office/drawing/2014/main" id="{939803A6-4EF3-DB7E-93AF-9B9FA2AD0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309" b="367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7512" y="-92878"/>
            <a:ext cx="8361229" cy="21744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Testimonials</a:t>
            </a:r>
            <a:br>
              <a:rPr lang="en-US" dirty="0"/>
            </a:b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1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110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4A113-2E87-6BC5-15AE-353C35AA903C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5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409C0EAC-4CB3-1857-AAD1-E5664D4CB5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8038" y="1071737"/>
            <a:ext cx="11094409" cy="4676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0051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person, outdoor, mountain, jacket&#10;&#10;Description automatically generated">
            <a:extLst>
              <a:ext uri="{FF2B5EF4-FFF2-40B4-BE49-F238E27FC236}">
                <a16:creationId xmlns:a16="http://schemas.microsoft.com/office/drawing/2014/main" id="{939803A6-4EF3-DB7E-93AF-9B9FA2AD0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309" b="367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7512" y="-92878"/>
            <a:ext cx="8361229" cy="21744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 Contact page</a:t>
            </a:r>
            <a:br>
              <a:rPr lang="en-US" dirty="0">
                <a:solidFill>
                  <a:schemeClr val="bg1"/>
                </a:solidFill>
              </a:rPr>
            </a:br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1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110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4A113-2E87-6BC5-15AE-353C35AA903C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4" name="Picture 4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A9E5188C-FFEE-552C-05C9-BEB39C63AD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5650" y="1061923"/>
            <a:ext cx="10674350" cy="4734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746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Free Images : hiking, mountain, hike, climber, adventure, tourist ...">
            <a:extLst>
              <a:ext uri="{FF2B5EF4-FFF2-40B4-BE49-F238E27FC236}">
                <a16:creationId xmlns:a16="http://schemas.microsoft.com/office/drawing/2014/main" id="{7B8252E1-9BD3-2BB0-D760-D60ED8F56E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8757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9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4219" y="2665909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Thankyou</a:t>
            </a:r>
            <a:br>
              <a:rPr lang="en-US" dirty="0"/>
            </a:b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9361" y="2947976"/>
            <a:ext cx="6831673" cy="108623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182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Woman carrying briefcase heading down road">
            <a:extLst>
              <a:ext uri="{FF2B5EF4-FFF2-40B4-BE49-F238E27FC236}">
                <a16:creationId xmlns:a16="http://schemas.microsoft.com/office/drawing/2014/main" id="{6BE62510-A175-9D47-9EDF-D9FB6C162CE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Table of content</a:t>
            </a:r>
            <a:br>
              <a:rPr lang="en-US" dirty="0">
                <a:solidFill>
                  <a:schemeClr val="bg2"/>
                </a:solidFill>
              </a:rPr>
            </a:b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40634" y="3340522"/>
            <a:ext cx="9156157" cy="24101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buFont typeface="Wingdings" panose="020B0503020102020204" pitchFamily="34" charset="0"/>
              <a:buChar char="q"/>
            </a:pPr>
            <a:r>
              <a:rPr lang="en-US" sz="2400" dirty="0">
                <a:solidFill>
                  <a:schemeClr val="bg2"/>
                </a:solidFill>
              </a:rPr>
              <a:t>DESCRIPTION</a:t>
            </a:r>
            <a:endParaRPr lang="en-US" sz="2400">
              <a:solidFill>
                <a:schemeClr val="bg2"/>
              </a:solidFill>
            </a:endParaRPr>
          </a:p>
          <a:p>
            <a:pPr marL="342900" indent="-342900" algn="l">
              <a:buFont typeface="Wingdings" panose="020B0503020102020204" pitchFamily="34" charset="0"/>
              <a:buChar char="q"/>
            </a:pPr>
            <a:r>
              <a:rPr lang="en-US" sz="2400" dirty="0">
                <a:solidFill>
                  <a:schemeClr val="bg2"/>
                </a:solidFill>
              </a:rPr>
              <a:t>TECH STACK</a:t>
            </a:r>
          </a:p>
          <a:p>
            <a:pPr marL="342900" indent="-342900" algn="l">
              <a:buFont typeface="Wingdings" panose="020B0503020102020204" pitchFamily="34" charset="0"/>
              <a:buChar char="q"/>
            </a:pPr>
            <a:r>
              <a:rPr lang="en-US" sz="2400" dirty="0">
                <a:solidFill>
                  <a:schemeClr val="bg2"/>
                </a:solidFill>
              </a:rPr>
              <a:t>USER</a:t>
            </a:r>
          </a:p>
          <a:p>
            <a:pPr marL="342900" indent="-342900" algn="l">
              <a:buFont typeface="Wingdings" panose="020B0503020102020204" pitchFamily="34" charset="0"/>
              <a:buChar char="q"/>
            </a:pPr>
            <a:r>
              <a:rPr lang="en-US" sz="2400" dirty="0">
                <a:solidFill>
                  <a:schemeClr val="bg2"/>
                </a:solidFill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799120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Free Images : wing, sky, sun, sunrise, sunset, fly, airport, airplane ...">
            <a:extLst>
              <a:ext uri="{FF2B5EF4-FFF2-40B4-BE49-F238E27FC236}">
                <a16:creationId xmlns:a16="http://schemas.microsoft.com/office/drawing/2014/main" id="{8EB1474C-5EAD-D585-5322-F1375F85BB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8403" b="6583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4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034151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Description</a:t>
            </a:r>
            <a:br>
              <a:rPr lang="en-US" dirty="0">
                <a:solidFill>
                  <a:schemeClr val="bg2"/>
                </a:solidFill>
              </a:rPr>
            </a:b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423" y="2201371"/>
            <a:ext cx="9217731" cy="3302963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342900" indent="-342900" algn="l"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dirty="0">
                <a:solidFill>
                  <a:schemeClr val="bg2"/>
                </a:solidFill>
              </a:rPr>
              <a:t>Boston Travels is a travel website, where users can book and explore different travel packages.</a:t>
            </a:r>
            <a:endParaRPr lang="en-US"/>
          </a:p>
          <a:p>
            <a:pPr marL="342900" indent="-342900" algn="l"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dirty="0">
                <a:solidFill>
                  <a:schemeClr val="bg2"/>
                </a:solidFill>
              </a:rPr>
              <a:t>The website has user authentication which is login and signup.</a:t>
            </a:r>
          </a:p>
          <a:p>
            <a:pPr marL="342900" indent="-342900" algn="l"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dirty="0">
                <a:solidFill>
                  <a:schemeClr val="bg2"/>
                </a:solidFill>
              </a:rPr>
              <a:t>The website includes webpages like:</a:t>
            </a:r>
          </a:p>
          <a:p>
            <a:pPr marL="342900" indent="-342900" algn="l">
              <a:spcAft>
                <a:spcPts val="600"/>
              </a:spcAft>
              <a:buFont typeface="Courier New" panose="020B0503020102020204" pitchFamily="34" charset="0"/>
              <a:buChar char="o"/>
            </a:pPr>
            <a:r>
              <a:rPr lang="en-US" dirty="0">
                <a:solidFill>
                  <a:schemeClr val="bg2"/>
                </a:solidFill>
              </a:rPr>
              <a:t>Sign Up</a:t>
            </a:r>
          </a:p>
          <a:p>
            <a:pPr marL="342900" indent="-342900" algn="l">
              <a:spcAft>
                <a:spcPts val="600"/>
              </a:spcAft>
              <a:buFont typeface="Courier New" panose="020B0503020102020204" pitchFamily="34" charset="0"/>
              <a:buChar char="o"/>
            </a:pPr>
            <a:r>
              <a:rPr lang="en-US" dirty="0">
                <a:solidFill>
                  <a:schemeClr val="bg2"/>
                </a:solidFill>
              </a:rPr>
              <a:t>Login Page</a:t>
            </a:r>
          </a:p>
          <a:p>
            <a:pPr marL="342900" indent="-342900" algn="l">
              <a:spcAft>
                <a:spcPts val="600"/>
              </a:spcAft>
              <a:buFont typeface="Courier New" panose="020B0503020102020204" pitchFamily="34" charset="0"/>
              <a:buChar char="o"/>
            </a:pPr>
            <a:r>
              <a:rPr lang="en-US" dirty="0">
                <a:solidFill>
                  <a:schemeClr val="bg2"/>
                </a:solidFill>
              </a:rPr>
              <a:t>Home</a:t>
            </a:r>
          </a:p>
          <a:p>
            <a:pPr marL="342900" indent="-342900" algn="l">
              <a:spcAft>
                <a:spcPts val="600"/>
              </a:spcAft>
              <a:buFont typeface="Courier New" panose="020B0503020102020204" pitchFamily="34" charset="0"/>
              <a:buChar char="o"/>
            </a:pPr>
            <a:r>
              <a:rPr lang="en-US" dirty="0">
                <a:solidFill>
                  <a:schemeClr val="bg2"/>
                </a:solidFill>
              </a:rPr>
              <a:t>Packages</a:t>
            </a:r>
          </a:p>
          <a:p>
            <a:pPr marL="342900" indent="-342900" algn="l">
              <a:spcAft>
                <a:spcPts val="600"/>
              </a:spcAft>
              <a:buFont typeface="Courier New" panose="020B0503020102020204" pitchFamily="34" charset="0"/>
              <a:buChar char="o"/>
            </a:pPr>
            <a:r>
              <a:rPr lang="en-US" dirty="0">
                <a:solidFill>
                  <a:schemeClr val="bg2"/>
                </a:solidFill>
              </a:rPr>
              <a:t>About</a:t>
            </a:r>
          </a:p>
          <a:p>
            <a:pPr marL="342900" indent="-342900" algn="l">
              <a:spcAft>
                <a:spcPts val="600"/>
              </a:spcAft>
              <a:buFont typeface="Courier New" panose="020B0503020102020204" pitchFamily="34" charset="0"/>
              <a:buChar char="o"/>
            </a:pPr>
            <a:r>
              <a:rPr lang="en-US" dirty="0">
                <a:solidFill>
                  <a:schemeClr val="bg2"/>
                </a:solidFill>
              </a:rPr>
              <a:t>Contact Us</a:t>
            </a:r>
          </a:p>
          <a:p>
            <a:pPr algn="l">
              <a:spcAft>
                <a:spcPts val="600"/>
              </a:spcAft>
            </a:pP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dirty="0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341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7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9">
            <a:extLst>
              <a:ext uri="{FF2B5EF4-FFF2-40B4-BE49-F238E27FC236}">
                <a16:creationId xmlns:a16="http://schemas.microsoft.com/office/drawing/2014/main" id="{B13FB4A4-0FA8-AF74-815C-14F1541DCA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b="1571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43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128" y="1234272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Tech Stack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9179" y="2663189"/>
            <a:ext cx="9079187" cy="244090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sz="2200" dirty="0">
                <a:solidFill>
                  <a:schemeClr val="bg2"/>
                </a:solidFill>
              </a:rPr>
              <a:t>MongoDB – For Database</a:t>
            </a:r>
          </a:p>
          <a:p>
            <a:pPr marL="342900" indent="-342900" algn="l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sz="2200" dirty="0">
                <a:solidFill>
                  <a:schemeClr val="bg2"/>
                </a:solidFill>
              </a:rPr>
              <a:t>Bootstrap – For Dynamic and responsive website</a:t>
            </a:r>
          </a:p>
          <a:p>
            <a:pPr marL="342900" indent="-342900" algn="l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sz="2200" dirty="0">
                <a:solidFill>
                  <a:schemeClr val="bg2"/>
                </a:solidFill>
              </a:rPr>
              <a:t>NodeJS, Express – For Backend Connection</a:t>
            </a:r>
          </a:p>
          <a:p>
            <a:pPr marL="342900" indent="-342900" algn="l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sz="2200" dirty="0">
                <a:solidFill>
                  <a:schemeClr val="bg2"/>
                </a:solidFill>
              </a:rPr>
              <a:t>CSS – For Styling</a:t>
            </a:r>
          </a:p>
          <a:p>
            <a:pPr marL="342900" indent="-342900" algn="l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sz="2200" dirty="0">
                <a:solidFill>
                  <a:schemeClr val="bg2"/>
                </a:solidFill>
              </a:rPr>
              <a:t>ReactJS, HTML, JavaScript – For Frontend</a:t>
            </a: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20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6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6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6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600" dirty="0">
              <a:solidFill>
                <a:schemeClr val="bg2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B5F3EA-78AE-705A-5F21-15CA1F54D9C9}"/>
              </a:ext>
            </a:extLst>
          </p:cNvPr>
          <p:cNvSpPr txBox="1"/>
          <p:nvPr/>
        </p:nvSpPr>
        <p:spPr>
          <a:xfrm>
            <a:off x="9929842" y="6659255"/>
            <a:ext cx="226215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24913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313C1AD1-A075-82E6-553A-0082CE8AE9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7288" b="14026"/>
          <a:stretch/>
        </p:blipFill>
        <p:spPr>
          <a:xfrm>
            <a:off x="20" y="76980"/>
            <a:ext cx="12191980" cy="6859300"/>
          </a:xfrm>
          <a:prstGeom prst="rect">
            <a:avLst/>
          </a:prstGeom>
        </p:spPr>
      </p:pic>
      <p:sp>
        <p:nvSpPr>
          <p:cNvPr id="48" name="Rectangle 47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2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8704" y="1188090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Users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87058" y="2940279"/>
            <a:ext cx="8271004" cy="245629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 algn="l"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dirty="0">
                <a:solidFill>
                  <a:schemeClr val="bg2"/>
                </a:solidFill>
              </a:rPr>
              <a:t>Multiple users can sign up and login.</a:t>
            </a:r>
            <a:endParaRPr lang="en-US">
              <a:solidFill>
                <a:schemeClr val="bg2"/>
              </a:solidFill>
            </a:endParaRPr>
          </a:p>
          <a:p>
            <a:pPr marL="342900" indent="-342900" algn="l"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dirty="0">
                <a:solidFill>
                  <a:schemeClr val="bg2"/>
                </a:solidFill>
              </a:rPr>
              <a:t>Users can explore different packages to choose from.</a:t>
            </a:r>
          </a:p>
          <a:p>
            <a:pPr marL="342900" indent="-342900" algn="l"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dirty="0">
                <a:solidFill>
                  <a:schemeClr val="bg2"/>
                </a:solidFill>
              </a:rPr>
              <a:t>Users can find a suitable package according to their like.</a:t>
            </a:r>
          </a:p>
          <a:p>
            <a:pPr marL="342900" indent="-342900" algn="l">
              <a:spcAft>
                <a:spcPts val="600"/>
              </a:spcAft>
              <a:buFont typeface="Wingdings" panose="020B0503020102020204" pitchFamily="34" charset="0"/>
              <a:buChar char="q"/>
            </a:pPr>
            <a:r>
              <a:rPr lang="en-US" dirty="0">
                <a:solidFill>
                  <a:schemeClr val="bg2"/>
                </a:solidFill>
              </a:rPr>
              <a:t>Users can reach out using the Contact Us section in the website.</a:t>
            </a: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>
              <a:solidFill>
                <a:schemeClr val="bg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76CF078-659D-6696-F527-2B061319FCFB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41099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person, outdoor, mountain, jacket&#10;&#10;Description automatically generated">
            <a:extLst>
              <a:ext uri="{FF2B5EF4-FFF2-40B4-BE49-F238E27FC236}">
                <a16:creationId xmlns:a16="http://schemas.microsoft.com/office/drawing/2014/main" id="{939803A6-4EF3-DB7E-93AF-9B9FA2AD0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309" b="367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77028" y="2747304"/>
            <a:ext cx="8361229" cy="21744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Implementation</a:t>
            </a:r>
            <a:br>
              <a:rPr lang="en-US" dirty="0"/>
            </a:b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1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110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4A113-2E87-6BC5-15AE-353C35AA903C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15104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person, outdoor, mountain, jacket&#10;&#10;Description automatically generated">
            <a:extLst>
              <a:ext uri="{FF2B5EF4-FFF2-40B4-BE49-F238E27FC236}">
                <a16:creationId xmlns:a16="http://schemas.microsoft.com/office/drawing/2014/main" id="{939803A6-4EF3-DB7E-93AF-9B9FA2AD0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309" b="367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7512" y="-92878"/>
            <a:ext cx="8361229" cy="21744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 About page</a:t>
            </a:r>
            <a:br>
              <a:rPr lang="en-US" dirty="0">
                <a:solidFill>
                  <a:schemeClr val="bg1"/>
                </a:solidFill>
              </a:rPr>
            </a:br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1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110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4A113-2E87-6BC5-15AE-353C35AA903C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5" name="Picture 7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87A32FDF-F9EB-916C-286E-1C9CA80B11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037" y="1053644"/>
            <a:ext cx="11433078" cy="4758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099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person, outdoor, mountain, jacket&#10;&#10;Description automatically generated">
            <a:extLst>
              <a:ext uri="{FF2B5EF4-FFF2-40B4-BE49-F238E27FC236}">
                <a16:creationId xmlns:a16="http://schemas.microsoft.com/office/drawing/2014/main" id="{939803A6-4EF3-DB7E-93AF-9B9FA2AD0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309" b="367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80" name="Rectangle 74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79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9855" y="-1051727"/>
            <a:ext cx="8361229" cy="20982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Packages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spcAft>
                <a:spcPts val="600"/>
              </a:spcAft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>
              <a:solidFill>
                <a:schemeClr val="bg2"/>
              </a:solidFill>
            </a:endParaRPr>
          </a:p>
          <a:p>
            <a:pPr marL="342900" indent="-342900"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4A113-2E87-6BC5-15AE-353C35AA903C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8" name="Picture 8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88D1BC2-E40F-3FFD-7B5F-DC2CBF222F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794" y="934132"/>
            <a:ext cx="11348412" cy="498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685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6" descr="A picture containing person, outdoor, mountain, jacket&#10;&#10;Description automatically generated">
            <a:extLst>
              <a:ext uri="{FF2B5EF4-FFF2-40B4-BE49-F238E27FC236}">
                <a16:creationId xmlns:a16="http://schemas.microsoft.com/office/drawing/2014/main" id="{939803A6-4EF3-DB7E-93AF-9B9FA2AD0D0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6309" b="3674"/>
          <a:stretch/>
        </p:blipFill>
        <p:spPr>
          <a:xfrm>
            <a:off x="20" y="10"/>
            <a:ext cx="12191980" cy="6859300"/>
          </a:xfrm>
          <a:prstGeom prst="rect">
            <a:avLst/>
          </a:prstGeom>
        </p:spPr>
      </p:pic>
      <p:sp>
        <p:nvSpPr>
          <p:cNvPr id="57" name="Rectangle 56">
            <a:extLst>
              <a:ext uri="{FF2B5EF4-FFF2-40B4-BE49-F238E27FC236}">
                <a16:creationId xmlns:a16="http://schemas.microsoft.com/office/drawing/2014/main" id="{310B1DD0-264A-47E3-A16A-C87AFA51E6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 6">
            <a:extLst>
              <a:ext uri="{FF2B5EF4-FFF2-40B4-BE49-F238E27FC236}">
                <a16:creationId xmlns:a16="http://schemas.microsoft.com/office/drawing/2014/main" id="{69C1BB7B-F21E-41A2-B30C-D8507B960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61" name="Freeform 6">
            <a:extLst>
              <a:ext uri="{FF2B5EF4-FFF2-40B4-BE49-F238E27FC236}">
                <a16:creationId xmlns:a16="http://schemas.microsoft.com/office/drawing/2014/main" id="{DF6D7DDE-F8A1-4105-9729-F9EB5F81A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C93519-6B29-1346-9FCB-0835B80531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23815" y="-46696"/>
            <a:ext cx="8361229" cy="21744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 Register page</a:t>
            </a:r>
            <a:br>
              <a:rPr lang="en-US" dirty="0">
                <a:solidFill>
                  <a:schemeClr val="bg1"/>
                </a:solidFill>
              </a:rPr>
            </a:br>
            <a:endParaRPr lang="en-US">
              <a:solidFill>
                <a:schemeClr val="bg2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98B4E1-5F4F-8E4F-97D2-0176CBCC4A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2000"/>
              </a:lnSpc>
              <a:spcAft>
                <a:spcPts val="600"/>
              </a:spcAft>
            </a:pPr>
            <a:endParaRPr lang="en-US" sz="1100" dirty="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Courier New" panose="020B0503020102020204" pitchFamily="34" charset="0"/>
              <a:buChar char="o"/>
            </a:pPr>
            <a:endParaRPr lang="en-US" sz="1100">
              <a:solidFill>
                <a:schemeClr val="bg2"/>
              </a:solidFill>
            </a:endParaRPr>
          </a:p>
          <a:p>
            <a:pPr marL="342900" indent="-342900">
              <a:lnSpc>
                <a:spcPct val="102000"/>
              </a:lnSpc>
              <a:spcAft>
                <a:spcPts val="600"/>
              </a:spcAft>
              <a:buFont typeface="Wingdings" panose="020B0503020102020204" pitchFamily="34" charset="0"/>
              <a:buChar char="q"/>
            </a:pPr>
            <a:endParaRPr lang="en-US" sz="1100">
              <a:solidFill>
                <a:schemeClr val="bg2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84A113-2E87-6BC5-15AE-353C35AA903C}"/>
              </a:ext>
            </a:extLst>
          </p:cNvPr>
          <p:cNvSpPr txBox="1"/>
          <p:nvPr/>
        </p:nvSpPr>
        <p:spPr>
          <a:xfrm>
            <a:off x="9657332" y="6659255"/>
            <a:ext cx="253466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pic>
        <p:nvPicPr>
          <p:cNvPr id="4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83DD8D4-638A-C479-67B9-132166CD7D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8825" y="1082054"/>
            <a:ext cx="10909684" cy="469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830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 nodePh="1">
                                  <p:stCondLst>
                                    <p:cond delay="150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5845F41-51A1-4C7F-91AC-E0528F69338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9C029D5-DBC9-4C2B-8210-3AA71186A1C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B1B446B-D1E8-42DD-BEED-8DA7E15E683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317</Words>
  <Application>Microsoft Macintosh PowerPoint</Application>
  <PresentationFormat>Widescreen</PresentationFormat>
  <Paragraphs>107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Calibri</vt:lpstr>
      <vt:lpstr>Courier New</vt:lpstr>
      <vt:lpstr>Franklin Gothic Book</vt:lpstr>
      <vt:lpstr>Wingdings</vt:lpstr>
      <vt:lpstr>Crop</vt:lpstr>
      <vt:lpstr>Boston travels</vt:lpstr>
      <vt:lpstr>Table of content </vt:lpstr>
      <vt:lpstr>Description </vt:lpstr>
      <vt:lpstr>Tech Stack </vt:lpstr>
      <vt:lpstr>Users </vt:lpstr>
      <vt:lpstr>Implementation </vt:lpstr>
      <vt:lpstr> About page </vt:lpstr>
      <vt:lpstr>Packages</vt:lpstr>
      <vt:lpstr> Register page </vt:lpstr>
      <vt:lpstr>Login page </vt:lpstr>
      <vt:lpstr>Orders </vt:lpstr>
      <vt:lpstr>Admin PAge </vt:lpstr>
      <vt:lpstr>Testimonials </vt:lpstr>
      <vt:lpstr> Contact page </vt:lpstr>
      <vt:lpstr>Thankyou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Travel Design</dc:title>
  <dc:creator/>
  <cp:lastModifiedBy>Lokesh Challagulla</cp:lastModifiedBy>
  <cp:revision>353</cp:revision>
  <dcterms:created xsi:type="dcterms:W3CDTF">2022-12-10T01:13:11Z</dcterms:created>
  <dcterms:modified xsi:type="dcterms:W3CDTF">2022-12-10T16:22:10Z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